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62" r:id="rId5"/>
    <p:sldId id="264" r:id="rId6"/>
    <p:sldId id="259" r:id="rId7"/>
    <p:sldId id="265" r:id="rId8"/>
    <p:sldId id="260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7338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9036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20148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2550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26743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94569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17791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82757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39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6681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671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1901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9381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4619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6038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3697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565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58ED708-4FB7-4251-AB81-2EEAAA4B7FD3}" type="datetimeFigureOut">
              <a:rPr lang="ru-RU" smtClean="0"/>
              <a:t>01.12.2022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8BB0-45A9-45DD-8F26-9F3DCC1FEF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53417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5400" dirty="0" smtClean="0"/>
              <a:t>Цифровой двойник предприятия</a:t>
            </a:r>
            <a:endParaRPr lang="ru-RU" sz="5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Модульная структура актуальных моделей технологических и бизнес процессов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977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Предыстория</a:t>
            </a:r>
            <a:r>
              <a:rPr lang="ru-RU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30823" y="1292470"/>
            <a:ext cx="11104685" cy="5354516"/>
          </a:xfrm>
        </p:spPr>
        <p:txBody>
          <a:bodyPr>
            <a:noAutofit/>
          </a:bodyPr>
          <a:lstStyle/>
          <a:p>
            <a:r>
              <a:rPr lang="ru-RU" sz="2400" dirty="0"/>
              <a:t>«</a:t>
            </a:r>
            <a:r>
              <a:rPr lang="ru-RU" sz="2400" dirty="0" err="1"/>
              <a:t>Новопринятая</a:t>
            </a:r>
            <a:r>
              <a:rPr lang="ru-RU" sz="2400" dirty="0"/>
              <a:t>» редакция политики информационной безопасности одним из подпунктов обязывает разделять технологическую и корпоративную сеть (почта). Сюда подпадает АСД (АСУТП), Позиционирование персонала, Усталость водителей, Автоматизированная Станция Мониторинга (экология) и другие проекты с внешней связью.</a:t>
            </a:r>
          </a:p>
          <a:p>
            <a:r>
              <a:rPr lang="ru-RU" sz="2400" dirty="0"/>
              <a:t>Чтобы не оборудовать каждое рабочее место, ради каждого проекта дополнительной рабочей станцией, пояснение - например, сеть АСД не должна быть связана с сетью позиционирования (при этом они обе не должны быть связаны с корпоративной и так далее), было принято предложить руководству разработать «промежуточный веб сервер», временное название «Цифровой двойник» (КГП). Также оно будет решать некоторые проблемы с возможным будущим внедрением АСД «Полина».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70940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8541851" cy="960446"/>
          </a:xfrm>
        </p:spPr>
        <p:txBody>
          <a:bodyPr/>
          <a:lstStyle/>
          <a:p>
            <a:r>
              <a:rPr lang="ru-RU" dirty="0" smtClean="0"/>
              <a:t>Что нужно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14648" y="1413164"/>
            <a:ext cx="9235206" cy="4835235"/>
          </a:xfrm>
        </p:spPr>
        <p:txBody>
          <a:bodyPr>
            <a:normAutofit/>
          </a:bodyPr>
          <a:lstStyle/>
          <a:p>
            <a:r>
              <a:rPr lang="ru-RU" dirty="0"/>
              <a:t>Чтобы идея не смотрелась «сухо» и не решала только задачи ИБ к ней можно попытаться добавить что-то полезное. Но каждую идею нужно будет обсуждать ещё и с </a:t>
            </a:r>
            <a:r>
              <a:rPr lang="ru-RU" dirty="0" smtClean="0"/>
              <a:t>ИБ</a:t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>Приведу пару примеров: для удобства разделил на «условные модули</a:t>
            </a:r>
            <a:r>
              <a:rPr lang="ru-RU" dirty="0" smtClean="0"/>
              <a:t>».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4983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Примеры: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22032" y="1310054"/>
            <a:ext cx="11227776" cy="5020408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q"/>
            </a:pPr>
            <a:r>
              <a:rPr lang="ru-RU" sz="2400" dirty="0" smtClean="0"/>
              <a:t>Интеллектуальные системы – машинное зрение, анализ больших данных или машинное обучение.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ru-RU" sz="2400" dirty="0" smtClean="0"/>
              <a:t>Предиктивная аналитика – ТОИР (техническое обслуживание и ремонт), - коррекция сроков для механиков или других служб, проводящих плановые ТО.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ru-RU" sz="2400" dirty="0" smtClean="0"/>
              <a:t>Виртуальная и дополненная реальность, - тренажёры, симуляторы и прочее.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ru-RU" sz="2400" dirty="0" smtClean="0"/>
              <a:t>АСД, - сюда мы будем вытаскивать отчётность, большей части которой лишена АСД «Полина», также мониторинг.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sz="2400" dirty="0"/>
              <a:t>Внешние интеграции – проекты: контроль усталости, мониторинг выбросов, позиционирование персонала, также можно будет подключить датчики и контроллеры (уведомления, отчёты</a:t>
            </a:r>
            <a:r>
              <a:rPr lang="ru-RU" sz="2400" dirty="0" smtClean="0"/>
              <a:t>)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4202899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Примеры: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22032" y="1310053"/>
            <a:ext cx="11350868" cy="5064369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q"/>
            </a:pPr>
            <a:r>
              <a:rPr lang="ru-RU" sz="2400" dirty="0" smtClean="0"/>
              <a:t>Служба </a:t>
            </a:r>
            <a:r>
              <a:rPr lang="ru-RU" sz="2400" dirty="0"/>
              <a:t>управления персоналом, - тут сложнее в плане ИБ, хотелось бы расчётные листы, отпуска, справки с места работы или личные дела, но </a:t>
            </a:r>
            <a:r>
              <a:rPr lang="ru-RU" sz="2400" dirty="0" err="1"/>
              <a:t>врятли</a:t>
            </a:r>
            <a:r>
              <a:rPr lang="ru-RU" sz="2400" dirty="0"/>
              <a:t> одобрят. Возможно библиотека или акты</a:t>
            </a:r>
            <a:r>
              <a:rPr lang="ru-RU" sz="2400" dirty="0" smtClean="0"/>
              <a:t>.</a:t>
            </a:r>
          </a:p>
          <a:p>
            <a:pPr lvl="0">
              <a:buFont typeface="Wingdings" panose="05000000000000000000" pitchFamily="2" charset="2"/>
              <a:buChar char="q"/>
            </a:pPr>
            <a:r>
              <a:rPr lang="ru-RU" sz="2400" dirty="0"/>
              <a:t>1С, опять же с одобрения можно вытаскивать какие-либо интеграции и обмен данными</a:t>
            </a:r>
            <a:r>
              <a:rPr lang="ru-RU" sz="2400" dirty="0" smtClean="0"/>
              <a:t>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ru-RU" sz="2400" dirty="0"/>
              <a:t>Инструкции, обучение</a:t>
            </a:r>
            <a:r>
              <a:rPr lang="ru-RU" sz="2400" dirty="0" smtClean="0"/>
              <a:t>…</a:t>
            </a:r>
            <a:br>
              <a:rPr lang="ru-RU" sz="2400" dirty="0" smtClean="0"/>
            </a:br>
            <a:r>
              <a:rPr lang="ru-RU" sz="2400" dirty="0" smtClean="0"/>
              <a:t/>
            </a:r>
            <a:br>
              <a:rPr lang="ru-RU" sz="2400" dirty="0" smtClean="0"/>
            </a:br>
            <a:endParaRPr lang="ru-RU" sz="2400" dirty="0" smtClean="0"/>
          </a:p>
          <a:p>
            <a:pPr marL="0" indent="0">
              <a:buNone/>
            </a:pPr>
            <a:r>
              <a:rPr lang="ru-RU" sz="2400" dirty="0" smtClean="0"/>
              <a:t>Функционал </a:t>
            </a:r>
            <a:r>
              <a:rPr lang="ru-RU" sz="2400" dirty="0"/>
              <a:t>из себя представляет, если простыми словами, веб-сайт, но внутри предприятия, внешний вид подстраивается под размер экрана, от телевизоров и мониторов, до планшетов и смартфонов</a:t>
            </a:r>
            <a:r>
              <a:rPr lang="ru-RU" sz="2400" dirty="0" smtClean="0"/>
              <a:t>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288113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Прототип – (видео)</a:t>
            </a:r>
            <a:endParaRPr lang="ru-RU" dirty="0"/>
          </a:p>
        </p:txBody>
      </p:sp>
      <p:pic>
        <p:nvPicPr>
          <p:cNvPr id="4" name="ScreenRecorderProject2_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468" y="1216944"/>
            <a:ext cx="9750829" cy="5251083"/>
          </a:xfrm>
        </p:spPr>
      </p:pic>
    </p:spTree>
    <p:extLst>
      <p:ext uri="{BB962C8B-B14F-4D97-AF65-F5344CB8AC3E}">
        <p14:creationId xmlns:p14="http://schemas.microsoft.com/office/powerpoint/2010/main" val="428199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59952"/>
          </a:xfrm>
        </p:spPr>
        <p:txBody>
          <a:bodyPr/>
          <a:lstStyle/>
          <a:p>
            <a:r>
              <a:rPr lang="ru-RU" dirty="0" smtClean="0"/>
              <a:t>Новый дизайн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198408"/>
            <a:ext cx="10121483" cy="546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380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59952"/>
          </a:xfrm>
        </p:spPr>
        <p:txBody>
          <a:bodyPr/>
          <a:lstStyle/>
          <a:p>
            <a:r>
              <a:rPr lang="ru-RU" dirty="0" smtClean="0"/>
              <a:t>Функциональная схема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11" y="1298342"/>
            <a:ext cx="9774239" cy="540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4842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Красный и оранжевый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81</TotalTime>
  <Words>373</Words>
  <Application>Microsoft Office PowerPoint</Application>
  <PresentationFormat>Широкоэкранный</PresentationFormat>
  <Paragraphs>21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Wingdings</vt:lpstr>
      <vt:lpstr>Wingdings 3</vt:lpstr>
      <vt:lpstr>Ион</vt:lpstr>
      <vt:lpstr>Цифровой двойник предприятия</vt:lpstr>
      <vt:lpstr>Предыстория:</vt:lpstr>
      <vt:lpstr>Что нужно</vt:lpstr>
      <vt:lpstr>Примеры:</vt:lpstr>
      <vt:lpstr>Примеры:</vt:lpstr>
      <vt:lpstr>Прототип – (видео)</vt:lpstr>
      <vt:lpstr>Новый дизайн</vt:lpstr>
      <vt:lpstr>Функциональная схема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Цифровой двойник предприятия</dc:title>
  <dc:creator>Андриенко Богдан Николаевич</dc:creator>
  <cp:lastModifiedBy>Андриенко Богдан Николаевич</cp:lastModifiedBy>
  <cp:revision>62</cp:revision>
  <dcterms:created xsi:type="dcterms:W3CDTF">2022-11-11T03:26:25Z</dcterms:created>
  <dcterms:modified xsi:type="dcterms:W3CDTF">2022-12-01T09:40:20Z</dcterms:modified>
</cp:coreProperties>
</file>

<file path=docProps/thumbnail.jpeg>
</file>